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7/12/2020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ED5DE7-22BE-4B89-A3D9-B8744C905A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Biologie</a:t>
            </a:r>
            <a:br>
              <a:rPr lang="en-US" dirty="0"/>
            </a:br>
            <a:r>
              <a:rPr lang="en-US" dirty="0" err="1"/>
              <a:t>thema</a:t>
            </a:r>
            <a:r>
              <a:rPr lang="en-US" dirty="0"/>
              <a:t> 1 </a:t>
            </a:r>
            <a:br>
              <a:rPr lang="en-US" dirty="0"/>
            </a:br>
            <a:r>
              <a:rPr lang="en-US" dirty="0" err="1"/>
              <a:t>basisstof</a:t>
            </a:r>
            <a:r>
              <a:rPr lang="en-US" dirty="0"/>
              <a:t> 5 </a:t>
            </a:r>
            <a:r>
              <a:rPr lang="en-US" dirty="0" err="1"/>
              <a:t>chromosomen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7EE8741-EB37-4AD7-AF8D-3673D97C29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668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7220A-3CF7-4BEF-9E81-61A471682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dirty="0" err="1"/>
              <a:t>Erfelijke</a:t>
            </a:r>
            <a:r>
              <a:rPr lang="en-US" dirty="0"/>
              <a:t> </a:t>
            </a:r>
            <a:r>
              <a:rPr lang="en-US" dirty="0" err="1"/>
              <a:t>eigenschappen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D01906-D45E-401D-B27A-B2879542C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7199220" cy="3632200"/>
          </a:xfrm>
        </p:spPr>
        <p:txBody>
          <a:bodyPr>
            <a:normAutofit/>
          </a:bodyPr>
          <a:lstStyle/>
          <a:p>
            <a:r>
              <a:rPr lang="en-US" dirty="0"/>
              <a:t>De </a:t>
            </a:r>
            <a:r>
              <a:rPr lang="en-US" dirty="0" err="1"/>
              <a:t>cel</a:t>
            </a:r>
            <a:r>
              <a:rPr lang="en-US" dirty="0"/>
              <a:t> kern </a:t>
            </a:r>
            <a:r>
              <a:rPr lang="en-US" dirty="0" err="1"/>
              <a:t>regelt</a:t>
            </a:r>
            <a:r>
              <a:rPr lang="en-US" dirty="0"/>
              <a:t> wat </a:t>
            </a:r>
            <a:r>
              <a:rPr lang="en-US" dirty="0" err="1"/>
              <a:t>er</a:t>
            </a:r>
            <a:r>
              <a:rPr lang="en-US" dirty="0"/>
              <a:t> in de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gebeurt</a:t>
            </a:r>
            <a:endParaRPr lang="en-US" dirty="0"/>
          </a:p>
          <a:p>
            <a:r>
              <a:rPr lang="en-US" dirty="0"/>
              <a:t>In de </a:t>
            </a:r>
            <a:r>
              <a:rPr lang="en-US" dirty="0" err="1"/>
              <a:t>celkern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 chromosome </a:t>
            </a:r>
          </a:p>
          <a:p>
            <a:r>
              <a:rPr lang="en-US" dirty="0" err="1"/>
              <a:t>Chromosomen</a:t>
            </a:r>
            <a:r>
              <a:rPr lang="en-US" dirty="0"/>
              <a:t>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DNA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eiwit</a:t>
            </a:r>
            <a:endParaRPr lang="en-US" dirty="0"/>
          </a:p>
          <a:p>
            <a:r>
              <a:rPr lang="en-US" dirty="0"/>
              <a:t>DNA </a:t>
            </a:r>
            <a:r>
              <a:rPr lang="en-US" dirty="0" err="1"/>
              <a:t>bevat</a:t>
            </a:r>
            <a:r>
              <a:rPr lang="en-US" dirty="0"/>
              <a:t> </a:t>
            </a:r>
            <a:r>
              <a:rPr lang="en-US" dirty="0" err="1"/>
              <a:t>informatie</a:t>
            </a:r>
            <a:r>
              <a:rPr lang="en-US" dirty="0"/>
              <a:t> over je </a:t>
            </a:r>
            <a:r>
              <a:rPr lang="en-US" dirty="0" err="1"/>
              <a:t>erfelijke</a:t>
            </a:r>
            <a:r>
              <a:rPr lang="en-US" dirty="0"/>
              <a:t> </a:t>
            </a:r>
            <a:r>
              <a:rPr lang="en-US" dirty="0" err="1"/>
              <a:t>eigenschappen</a:t>
            </a:r>
            <a:r>
              <a:rPr lang="en-US" dirty="0"/>
              <a:t>, die je van je </a:t>
            </a:r>
            <a:r>
              <a:rPr lang="en-US" dirty="0" err="1"/>
              <a:t>ouders</a:t>
            </a:r>
            <a:r>
              <a:rPr lang="en-US" dirty="0"/>
              <a:t> </a:t>
            </a:r>
            <a:r>
              <a:rPr lang="en-US" dirty="0" err="1"/>
              <a:t>krijgt</a:t>
            </a:r>
            <a:endParaRPr lang="en-US" dirty="0"/>
          </a:p>
          <a:p>
            <a:r>
              <a:rPr lang="en-US" dirty="0" err="1"/>
              <a:t>Bijvoorbeeld</a:t>
            </a:r>
            <a:r>
              <a:rPr lang="en-US" dirty="0"/>
              <a:t>: </a:t>
            </a:r>
            <a:r>
              <a:rPr lang="en-US" dirty="0" err="1"/>
              <a:t>huid</a:t>
            </a:r>
            <a:r>
              <a:rPr lang="en-US" dirty="0"/>
              <a:t> met </a:t>
            </a:r>
            <a:r>
              <a:rPr lang="en-US" dirty="0" err="1"/>
              <a:t>sproeten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kleur</a:t>
            </a:r>
            <a:r>
              <a:rPr lang="en-US" dirty="0"/>
              <a:t> van je </a:t>
            </a:r>
            <a:r>
              <a:rPr lang="en-US" dirty="0" err="1"/>
              <a:t>ogen</a:t>
            </a:r>
            <a:endParaRPr lang="en-US" dirty="0"/>
          </a:p>
          <a:p>
            <a:r>
              <a:rPr lang="en-US" dirty="0" err="1"/>
              <a:t>Chromosomen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zicht</a:t>
            </a:r>
            <a:r>
              <a:rPr lang="en-US" dirty="0"/>
              <a:t> </a:t>
            </a:r>
            <a:r>
              <a:rPr lang="en-US" dirty="0" err="1"/>
              <a:t>baar</a:t>
            </a:r>
            <a:r>
              <a:rPr lang="en-US" dirty="0"/>
              <a:t> </a:t>
            </a:r>
            <a:r>
              <a:rPr lang="en-US" dirty="0" err="1"/>
              <a:t>aleen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 is het </a:t>
            </a:r>
            <a:r>
              <a:rPr lang="en-US" dirty="0" err="1"/>
              <a:t>zichtbaar</a:t>
            </a:r>
            <a:endParaRPr lang="nl-NL" dirty="0"/>
          </a:p>
        </p:txBody>
      </p:sp>
      <p:pic>
        <p:nvPicPr>
          <p:cNvPr id="5" name="Afbeelding 4" descr="Afbeelding met fruit, tapijt&#10;&#10;Automatisch gegenereerde beschrijving">
            <a:extLst>
              <a:ext uri="{FF2B5EF4-FFF2-40B4-BE49-F238E27FC236}">
                <a16:creationId xmlns:a16="http://schemas.microsoft.com/office/drawing/2014/main" id="{DCD0F31B-4D15-4D17-B637-6D8157172F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0042" y="383058"/>
            <a:ext cx="3849035" cy="3252436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2E537C6-21EB-448C-A43B-F0CC0536ED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3585" y="4779752"/>
            <a:ext cx="4495577" cy="1786990"/>
          </a:xfrm>
          <a:prstGeom prst="roundRect">
            <a:avLst>
              <a:gd name="adj" fmla="val 4958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69077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11114F18-D12D-43C6-895F-5BA92C290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E2DD4A6-DC96-421E-9E1C-7CD0D2681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 bwMode="white">
          <a:xfrm>
            <a:off x="0" y="4525094"/>
            <a:ext cx="12203151" cy="2344057"/>
            <a:chOff x="0" y="4525094"/>
            <a:chExt cx="12203151" cy="2344057"/>
          </a:xfrm>
        </p:grpSpPr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5E6BB74D-E85C-4CCB-90CE-024600640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0" y="4525094"/>
              <a:ext cx="12192000" cy="2332906"/>
            </a:xfrm>
            <a:custGeom>
              <a:avLst/>
              <a:gdLst>
                <a:gd name="connsiteX0" fmla="*/ 0 w 12192000"/>
                <a:gd name="connsiteY0" fmla="*/ 0 h 2332906"/>
                <a:gd name="connsiteX1" fmla="*/ 1996017 w 12192000"/>
                <a:gd name="connsiteY1" fmla="*/ 0 h 2332906"/>
                <a:gd name="connsiteX2" fmla="*/ 2377017 w 12192000"/>
                <a:gd name="connsiteY2" fmla="*/ 263783 h 2332906"/>
                <a:gd name="connsiteX3" fmla="*/ 2385484 w 12192000"/>
                <a:gd name="connsiteY3" fmla="*/ 266713 h 2332906"/>
                <a:gd name="connsiteX4" fmla="*/ 2398184 w 12192000"/>
                <a:gd name="connsiteY4" fmla="*/ 271110 h 2332906"/>
                <a:gd name="connsiteX5" fmla="*/ 2410883 w 12192000"/>
                <a:gd name="connsiteY5" fmla="*/ 275506 h 2332906"/>
                <a:gd name="connsiteX6" fmla="*/ 2421467 w 12192000"/>
                <a:gd name="connsiteY6" fmla="*/ 275506 h 2332906"/>
                <a:gd name="connsiteX7" fmla="*/ 2434167 w 12192000"/>
                <a:gd name="connsiteY7" fmla="*/ 275506 h 2332906"/>
                <a:gd name="connsiteX8" fmla="*/ 2444750 w 12192000"/>
                <a:gd name="connsiteY8" fmla="*/ 271110 h 2332906"/>
                <a:gd name="connsiteX9" fmla="*/ 2457450 w 12192000"/>
                <a:gd name="connsiteY9" fmla="*/ 266713 h 2332906"/>
                <a:gd name="connsiteX10" fmla="*/ 2465917 w 12192000"/>
                <a:gd name="connsiteY10" fmla="*/ 263783 h 2332906"/>
                <a:gd name="connsiteX11" fmla="*/ 2846917 w 12192000"/>
                <a:gd name="connsiteY11" fmla="*/ 0 h 2332906"/>
                <a:gd name="connsiteX12" fmla="*/ 12192000 w 12192000"/>
                <a:gd name="connsiteY12" fmla="*/ 0 h 2332906"/>
                <a:gd name="connsiteX13" fmla="*/ 12192000 w 12192000"/>
                <a:gd name="connsiteY13" fmla="*/ 2332906 h 2332906"/>
                <a:gd name="connsiteX14" fmla="*/ 0 w 12192000"/>
                <a:gd name="connsiteY14" fmla="*/ 2332906 h 23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192000" h="2332906">
                  <a:moveTo>
                    <a:pt x="0" y="0"/>
                  </a:moveTo>
                  <a:lnTo>
                    <a:pt x="1996017" y="0"/>
                  </a:lnTo>
                  <a:lnTo>
                    <a:pt x="2377017" y="263783"/>
                  </a:lnTo>
                  <a:lnTo>
                    <a:pt x="2385484" y="266713"/>
                  </a:lnTo>
                  <a:lnTo>
                    <a:pt x="2398184" y="271110"/>
                  </a:lnTo>
                  <a:lnTo>
                    <a:pt x="2410883" y="275506"/>
                  </a:lnTo>
                  <a:lnTo>
                    <a:pt x="2421467" y="275506"/>
                  </a:lnTo>
                  <a:lnTo>
                    <a:pt x="2434167" y="275506"/>
                  </a:lnTo>
                  <a:lnTo>
                    <a:pt x="2444750" y="271110"/>
                  </a:lnTo>
                  <a:lnTo>
                    <a:pt x="2457450" y="266713"/>
                  </a:lnTo>
                  <a:lnTo>
                    <a:pt x="2465917" y="263783"/>
                  </a:lnTo>
                  <a:lnTo>
                    <a:pt x="2846917" y="0"/>
                  </a:lnTo>
                  <a:lnTo>
                    <a:pt x="12192000" y="0"/>
                  </a:lnTo>
                  <a:lnTo>
                    <a:pt x="12192000" y="2332906"/>
                  </a:lnTo>
                  <a:lnTo>
                    <a:pt x="0" y="2332906"/>
                  </a:lnTo>
                  <a:close/>
                </a:path>
              </a:pathLst>
            </a:cu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2808592-600C-4349-9F27-EC36C0BA4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 flipH="1">
              <a:off x="3820" y="4536245"/>
              <a:ext cx="5660999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B5E00D3B-1E29-4E11-BCD3-8E3A56F4BE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4813714" y="4536245"/>
              <a:ext cx="7389437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852F1B3-EBC3-46BA-A430-82CE26515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817533"/>
            <a:ext cx="10572000" cy="7795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chromosomen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3BE447-3A1D-436C-91A7-89C85DC21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1" y="5594110"/>
            <a:ext cx="10572000" cy="4349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boven</a:t>
            </a:r>
            <a:r>
              <a:rPr lang="en-US" dirty="0"/>
              <a:t> </a:t>
            </a:r>
            <a:r>
              <a:rPr lang="en-US" dirty="0" err="1"/>
              <a:t>zie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chromosomenportret</a:t>
            </a:r>
            <a:r>
              <a:rPr lang="en-US" dirty="0"/>
              <a:t>         </a:t>
            </a:r>
            <a:r>
              <a:rPr lang="en-US" dirty="0" err="1"/>
              <a:t>xY</a:t>
            </a:r>
            <a:r>
              <a:rPr lang="en-US" dirty="0"/>
              <a:t> = man XX= vrouw</a:t>
            </a:r>
          </a:p>
        </p:txBody>
      </p:sp>
      <p:pic>
        <p:nvPicPr>
          <p:cNvPr id="5" name="Afbeelding 4" descr="Afbeelding met vogel&#10;&#10;Automatisch gegenereerde beschrijving">
            <a:extLst>
              <a:ext uri="{FF2B5EF4-FFF2-40B4-BE49-F238E27FC236}">
                <a16:creationId xmlns:a16="http://schemas.microsoft.com/office/drawing/2014/main" id="{91BCA222-BB1A-4D20-A323-9DD320D8B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58" y="848699"/>
            <a:ext cx="5376368" cy="3185497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pic>
        <p:nvPicPr>
          <p:cNvPr id="4" name="Afbeelding 3" descr="Afbeelding met verschillend, groep, tafel&#10;&#10;Automatisch gegenereerde beschrijving">
            <a:extLst>
              <a:ext uri="{FF2B5EF4-FFF2-40B4-BE49-F238E27FC236}">
                <a16:creationId xmlns:a16="http://schemas.microsoft.com/office/drawing/2014/main" id="{A302CBD6-ECFB-4294-A9E5-F8AB7F8D7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551" y="855419"/>
            <a:ext cx="5376369" cy="3172057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84399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DAA324-7734-4F7F-A0B1-7E10ACEFC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paren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C6C2A862-6B51-40E5-BC65-0FCEBF7071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7082" y="1417638"/>
            <a:ext cx="6144916" cy="36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2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F7D26C8-96ED-46E3-BD94-C1608C54C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3">
            <a:extLst>
              <a:ext uri="{FF2B5EF4-FFF2-40B4-BE49-F238E27FC236}">
                <a16:creationId xmlns:a16="http://schemas.microsoft.com/office/drawing/2014/main" id="{13EEA0A9-F720-41ED-8EBA-2A10A664F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0B11F5-0209-4F7E-8C2D-17E0A7DC2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en-US" sz="3200"/>
              <a:t>paren</a:t>
            </a:r>
            <a:endParaRPr lang="nl-NL" sz="32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44F15E-6059-4C84-B1EF-959795057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rmAutofit/>
          </a:bodyPr>
          <a:lstStyle/>
          <a:p>
            <a:r>
              <a:rPr lang="en-US" sz="1600"/>
              <a:t>Chromosomen komen in paren voor </a:t>
            </a:r>
          </a:p>
          <a:p>
            <a:r>
              <a:rPr lang="en-US" sz="1600"/>
              <a:t>Je ziet dus bij 1 twee chromosome staan die hebben bijde de zelfde informatie en lengte</a:t>
            </a:r>
          </a:p>
          <a:p>
            <a:r>
              <a:rPr lang="en-US" sz="1600"/>
              <a:t>Een mens een 46 chromosomen en 23 paren</a:t>
            </a:r>
            <a:endParaRPr lang="nl-NL" sz="1600"/>
          </a:p>
        </p:txBody>
      </p:sp>
      <p:sp>
        <p:nvSpPr>
          <p:cNvPr id="13" name="Rounded Rectangle 17">
            <a:extLst>
              <a:ext uri="{FF2B5EF4-FFF2-40B4-BE49-F238E27FC236}">
                <a16:creationId xmlns:a16="http://schemas.microsoft.com/office/drawing/2014/main" id="{03B27569-6089-4DC0-93E0-F3F6E1E93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 descr="Afbeelding met vogel&#10;&#10;Automatisch gegenereerde beschrijving">
            <a:extLst>
              <a:ext uri="{FF2B5EF4-FFF2-40B4-BE49-F238E27FC236}">
                <a16:creationId xmlns:a16="http://schemas.microsoft.com/office/drawing/2014/main" id="{02EED7FA-0BF2-496E-B29B-424100A283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844" b="1"/>
          <a:stretch/>
        </p:blipFill>
        <p:spPr>
          <a:xfrm>
            <a:off x="5603706" y="1258529"/>
            <a:ext cx="5638853" cy="433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05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44F8C8-8AED-47D0-8A6E-3E3788BF0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Aantal chromosomen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9C8E78-A90B-4E6C-A63A-FF94BF42C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Chromosomen: 46</a:t>
            </a:r>
          </a:p>
          <a:p>
            <a:r>
              <a:rPr lang="en-US"/>
              <a:t>Paren: 23</a:t>
            </a:r>
          </a:p>
          <a:p>
            <a:r>
              <a:rPr lang="en-US"/>
              <a:t>Dit geldt voor cellen waar het lichaam uit is opgebouwt.</a:t>
            </a:r>
          </a:p>
          <a:p>
            <a:r>
              <a:rPr lang="en-US"/>
              <a:t>Deze cellen noemen we: lichaamscellen</a:t>
            </a:r>
          </a:p>
          <a:p>
            <a:r>
              <a:rPr lang="en-US"/>
              <a:t>Voorbeelden van lichaamscellen zijn: huidcellen, levercellen, spiercellen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0DF5383-DDD2-4FBB-A846-A311D79D8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39" y="1312838"/>
            <a:ext cx="6819901" cy="250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438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149</Words>
  <Application>Microsoft Office PowerPoint</Application>
  <PresentationFormat>Breedbeeld</PresentationFormat>
  <Paragraphs>21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Citeerbaar</vt:lpstr>
      <vt:lpstr>Biologie thema 1  basisstof 5 chromosomen</vt:lpstr>
      <vt:lpstr>Erfelijke eigenschappen</vt:lpstr>
      <vt:lpstr>chromosomen</vt:lpstr>
      <vt:lpstr>paren</vt:lpstr>
      <vt:lpstr>paren</vt:lpstr>
      <vt:lpstr>Aantal chromosomen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thema 1  basisstof 5 chromosomen</dc:title>
  <dc:creator>Sjoerd Paauwe</dc:creator>
  <cp:lastModifiedBy>Sjoerd Paauwe</cp:lastModifiedBy>
  <cp:revision>2</cp:revision>
  <dcterms:created xsi:type="dcterms:W3CDTF">2020-07-12T19:27:00Z</dcterms:created>
  <dcterms:modified xsi:type="dcterms:W3CDTF">2020-07-12T19:40:33Z</dcterms:modified>
</cp:coreProperties>
</file>